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6858000" type="screen4x3"/>
  <p:notesSz cx="6858000" cy="9144000"/>
  <p:custDataLst>
    <p:tags r:id="rId5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4660"/>
  </p:normalViewPr>
  <p:slideViewPr>
    <p:cSldViewPr>
      <p:cViewPr varScale="1">
        <p:scale>
          <a:sx n="69" d="100"/>
          <a:sy n="69" d="100"/>
        </p:scale>
        <p:origin x="-141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gs" Target="tags/tag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DB0FD-FD4E-4251-BDA8-CAE32717AFDF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D0745-7D51-4630-A803-AF6315409C6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0745-7D51-4630-A803-AF6315409C6E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David Lay\Desktop\New Folder\000001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97517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Documents and Settings\David Lay\Desktop\New Folder\000010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Documents and Settings\David Lay\Desktop\New Folder\000011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658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Documents and Settings\David Lay\Desktop\New Folder\000012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37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Documents and Settings\David Lay\Desktop\New Folder\000013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65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6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75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8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4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David Lay\Desktop\New Folder\000002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995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6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77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9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21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06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6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David Lay\Desktop\New Folder\000003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829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84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09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18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20536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235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6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David Lay\Desktop\New Folder\000004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3636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9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235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4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68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Documents and Settings\David Lay\Desktop\New Folder\000005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19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093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21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669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920536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Documents and Settings\David Lay\Desktop\New Folder\000006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3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Documents and Settings\David Lay\Desktop\New Folder\000007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Documents and Settings\David Lay\Desktop\New Folder\000008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36367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Documents and Settings\David Lay\Desktop\New Folder\000009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08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6e59f5eb5364bfe653186a1f069f66731f49fd"/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56&quot;/&gt;&lt;/object&gt;&lt;object type=&quot;3&quot; unique_id=&quot;10005&quot;&gt;&lt;property id=&quot;20148&quot; value=&quot;5&quot;/&gt;&lt;property id=&quot;20300&quot; value=&quot;Slide 2&quot;/&gt;&lt;property id=&quot;20307&quot; value=&quot;257&quot;/&gt;&lt;/object&gt;&lt;object type=&quot;3&quot; unique_id=&quot;10006&quot;&gt;&lt;property id=&quot;20148&quot; value=&quot;5&quot;/&gt;&lt;property id=&quot;20300&quot; value=&quot;Slide 3&quot;/&gt;&lt;property id=&quot;20307&quot; value=&quot;258&quot;/&gt;&lt;/object&gt;&lt;object type=&quot;3&quot; unique_id=&quot;10007&quot;&gt;&lt;property id=&quot;20148&quot; value=&quot;5&quot;/&gt;&lt;property id=&quot;20300&quot; value=&quot;Slide 4&quot;/&gt;&lt;property id=&quot;20307&quot; value=&quot;259&quot;/&gt;&lt;/object&gt;&lt;object type=&quot;3&quot; unique_id=&quot;10008&quot;&gt;&lt;property id=&quot;20148&quot; value=&quot;5&quot;/&gt;&lt;property id=&quot;20300&quot; value=&quot;Slide 5&quot;/&gt;&lt;property id=&quot;20307&quot; value=&quot;260&quot;/&gt;&lt;/object&gt;&lt;object type=&quot;3&quot; unique_id=&quot;10009&quot;&gt;&lt;property id=&quot;20148&quot; value=&quot;5&quot;/&gt;&lt;property id=&quot;20300&quot; value=&quot;Slide 6&quot;/&gt;&lt;property id=&quot;20307&quot; value=&quot;261&quot;/&gt;&lt;/object&gt;&lt;object type=&quot;3&quot; unique_id=&quot;10010&quot;&gt;&lt;property id=&quot;20148&quot; value=&quot;5&quot;/&gt;&lt;property id=&quot;20300&quot; value=&quot;Slide 7&quot;/&gt;&lt;property id=&quot;20307&quot; value=&quot;262&quot;/&gt;&lt;/object&gt;&lt;object type=&quot;3&quot; unique_id=&quot;10011&quot;&gt;&lt;property id=&quot;20148&quot; value=&quot;5&quot;/&gt;&lt;property id=&quot;20300&quot; value=&quot;Slide 8&quot;/&gt;&lt;property id=&quot;20307&quot; value=&quot;263&quot;/&gt;&lt;/object&gt;&lt;object type=&quot;3&quot; unique_id=&quot;10012&quot;&gt;&lt;property id=&quot;20148&quot; value=&quot;5&quot;/&gt;&lt;property id=&quot;20300&quot; value=&quot;Slide 9&quot;/&gt;&lt;property id=&quot;20307&quot; value=&quot;264&quot;/&gt;&lt;/object&gt;&lt;object type=&quot;3&quot; unique_id=&quot;10013&quot;&gt;&lt;property id=&quot;20148&quot; value=&quot;5&quot;/&gt;&lt;property id=&quot;20300&quot; value=&quot;Slide 10&quot;/&gt;&lt;property id=&quot;20307&quot; value=&quot;265&quot;/&gt;&lt;/object&gt;&lt;object type=&quot;3&quot; unique_id=&quot;10014&quot;&gt;&lt;property id=&quot;20148&quot; value=&quot;5&quot;/&gt;&lt;property id=&quot;20300&quot; value=&quot;Slide 11&quot;/&gt;&lt;property id=&quot;20307&quot; value=&quot;266&quot;/&gt;&lt;/object&gt;&lt;object type=&quot;3&quot; unique_id=&quot;10015&quot;&gt;&lt;property id=&quot;20148&quot; value=&quot;5&quot;/&gt;&lt;property id=&quot;20300&quot; value=&quot;Slide 12&quot;/&gt;&lt;property id=&quot;20307&quot; value=&quot;267&quot;/&gt;&lt;/object&gt;&lt;object type=&quot;3&quot; unique_id=&quot;10016&quot;&gt;&lt;property id=&quot;20148&quot; value=&quot;5&quot;/&gt;&lt;property id=&quot;20300&quot; value=&quot;Slide 13&quot;/&gt;&lt;property id=&quot;20307&quot; value=&quot;268&quot;/&gt;&lt;/object&gt;&lt;object type=&quot;3&quot; unique_id=&quot;10017&quot;&gt;&lt;property id=&quot;20148&quot; value=&quot;5&quot;/&gt;&lt;property id=&quot;20300&quot; value=&quot;Slide 14&quot;/&gt;&lt;property id=&quot;20307&quot; value=&quot;269&quot;/&gt;&lt;/object&gt;&lt;object type=&quot;3&quot; unique_id=&quot;10018&quot;&gt;&lt;property id=&quot;20148&quot; value=&quot;5&quot;/&gt;&lt;property id=&quot;20300&quot; value=&quot;Slide 15&quot;/&gt;&lt;property id=&quot;20307&quot; value=&quot;270&quot;/&gt;&lt;/object&gt;&lt;object type=&quot;3&quot; unique_id=&quot;10019&quot;&gt;&lt;property id=&quot;20148&quot; value=&quot;5&quot;/&gt;&lt;property id=&quot;20300&quot; value=&quot;Slide 16&quot;/&gt;&lt;property id=&quot;20307&quot; value=&quot;271&quot;/&gt;&lt;/object&gt;&lt;object type=&quot;3&quot; unique_id=&quot;10020&quot;&gt;&lt;property id=&quot;20148&quot; value=&quot;5&quot;/&gt;&lt;property id=&quot;20300&quot; value=&quot;Slide 17&quot;/&gt;&lt;property id=&quot;20307&quot; value=&quot;272&quot;/&gt;&lt;/object&gt;&lt;object type=&quot;3&quot; unique_id=&quot;10021&quot;&gt;&lt;property id=&quot;20148&quot; value=&quot;5&quot;/&gt;&lt;property id=&quot;20300&quot; value=&quot;Slide 18&quot;/&gt;&lt;property id=&quot;20307&quot; value=&quot;273&quot;/&gt;&lt;/object&gt;&lt;object type=&quot;3&quot; unique_id=&quot;10022&quot;&gt;&lt;property id=&quot;20148&quot; value=&quot;5&quot;/&gt;&lt;property id=&quot;20300&quot; value=&quot;Slide 19&quot;/&gt;&lt;property id=&quot;20307&quot; value=&quot;274&quot;/&gt;&lt;/object&gt;&lt;object type=&quot;3&quot; unique_id=&quot;10023&quot;&gt;&lt;property id=&quot;20148&quot; value=&quot;5&quot;/&gt;&lt;property id=&quot;20300&quot; value=&quot;Slide 20&quot;/&gt;&lt;property id=&quot;20307&quot; value=&quot;275&quot;/&gt;&lt;/object&gt;&lt;object type=&quot;3&quot; unique_id=&quot;10024&quot;&gt;&lt;property id=&quot;20148&quot; value=&quot;5&quot;/&gt;&lt;property id=&quot;20300&quot; value=&quot;Slide 21&quot;/&gt;&lt;property id=&quot;20307&quot; value=&quot;276&quot;/&gt;&lt;/object&gt;&lt;object type=&quot;3&quot; unique_id=&quot;10025&quot;&gt;&lt;property id=&quot;20148&quot; value=&quot;5&quot;/&gt;&lt;property id=&quot;20300&quot; value=&quot;Slide 22&quot;/&gt;&lt;property id=&quot;20307&quot; value=&quot;277&quot;/&gt;&lt;/object&gt;&lt;object type=&quot;3&quot; unique_id=&quot;10026&quot;&gt;&lt;property id=&quot;20148&quot; value=&quot;5&quot;/&gt;&lt;property id=&quot;20300&quot; value=&quot;Slide 23&quot;/&gt;&lt;property id=&quot;20307&quot; value=&quot;278&quot;/&gt;&lt;/object&gt;&lt;object type=&quot;3&quot; unique_id=&quot;10027&quot;&gt;&lt;property id=&quot;20148&quot; value=&quot;5&quot;/&gt;&lt;property id=&quot;20300&quot; value=&quot;Slide 24&quot;/&gt;&lt;property id=&quot;20307&quot; value=&quot;279&quot;/&gt;&lt;/object&gt;&lt;object type=&quot;3&quot; unique_id=&quot;10028&quot;&gt;&lt;property id=&quot;20148&quot; value=&quot;5&quot;/&gt;&lt;property id=&quot;20300&quot; value=&quot;Slide 25&quot;/&gt;&lt;property id=&quot;20307&quot; value=&quot;280&quot;/&gt;&lt;/object&gt;&lt;object type=&quot;3&quot; unique_id=&quot;10029&quot;&gt;&lt;property id=&quot;20148&quot; value=&quot;5&quot;/&gt;&lt;property id=&quot;20300&quot; value=&quot;Slide 26&quot;/&gt;&lt;property id=&quot;20307&quot; value=&quot;281&quot;/&gt;&lt;/object&gt;&lt;object type=&quot;3&quot; unique_id=&quot;10030&quot;&gt;&lt;property id=&quot;20148&quot; value=&quot;5&quot;/&gt;&lt;property id=&quot;20300&quot; value=&quot;Slide 27&quot;/&gt;&lt;property id=&quot;20307&quot; value=&quot;282&quot;/&gt;&lt;/object&gt;&lt;object type=&quot;3&quot; unique_id=&quot;10031&quot;&gt;&lt;property id=&quot;20148&quot; value=&quot;5&quot;/&gt;&lt;property id=&quot;20300&quot; value=&quot;Slide 28&quot;/&gt;&lt;property id=&quot;20307&quot; value=&quot;283&quot;/&gt;&lt;/object&gt;&lt;object type=&quot;3&quot; unique_id=&quot;10032&quot;&gt;&lt;property id=&quot;20148&quot; value=&quot;5&quot;/&gt;&lt;property id=&quot;20300&quot; value=&quot;Slide 29&quot;/&gt;&lt;property id=&quot;20307&quot; value=&quot;284&quot;/&gt;&lt;/object&gt;&lt;object type=&quot;3&quot; unique_id=&quot;10033&quot;&gt;&lt;property id=&quot;20148&quot; value=&quot;5&quot;/&gt;&lt;property id=&quot;20300&quot; value=&quot;Slide 30&quot;/&gt;&lt;property id=&quot;20307&quot; value=&quot;285&quot;/&gt;&lt;/object&gt;&lt;object type=&quot;3&quot; unique_id=&quot;10034&quot;&gt;&lt;property id=&quot;20148&quot; value=&quot;5&quot;/&gt;&lt;property id=&quot;20300&quot; value=&quot;Slide 31&quot;/&gt;&lt;property id=&quot;20307&quot; value=&quot;286&quot;/&gt;&lt;/object&gt;&lt;object type=&quot;3&quot; unique_id=&quot;10035&quot;&gt;&lt;property id=&quot;20148&quot; value=&quot;5&quot;/&gt;&lt;property id=&quot;20300&quot; value=&quot;Slide 32&quot;/&gt;&lt;property id=&quot;20307&quot; value=&quot;287&quot;/&gt;&lt;/object&gt;&lt;object type=&quot;3&quot; unique_id=&quot;10036&quot;&gt;&lt;property id=&quot;20148&quot; value=&quot;5&quot;/&gt;&lt;property id=&quot;20300&quot; value=&quot;Slide 33&quot;/&gt;&lt;property id=&quot;20307&quot; value=&quot;288&quot;/&gt;&lt;/object&gt;&lt;object type=&quot;3&quot; unique_id=&quot;10037&quot;&gt;&lt;property id=&quot;20148&quot; value=&quot;5&quot;/&gt;&lt;property id=&quot;20300&quot; value=&quot;Slide 34&quot;/&gt;&lt;property id=&quot;20307&quot; value=&quot;289&quot;/&gt;&lt;/object&gt;&lt;object type=&quot;3&quot; unique_id=&quot;10038&quot;&gt;&lt;property id=&quot;20148&quot; value=&quot;5&quot;/&gt;&lt;property id=&quot;20300&quot; value=&quot;Slide 35&quot;/&gt;&lt;property id=&quot;20307&quot; value=&quot;290&quot;/&gt;&lt;/object&gt;&lt;object type=&quot;3&quot; unique_id=&quot;10039&quot;&gt;&lt;property id=&quot;20148&quot; value=&quot;5&quot;/&gt;&lt;property id=&quot;20300&quot; value=&quot;Slide 36&quot;/&gt;&lt;property id=&quot;20307&quot; value=&quot;291&quot;/&gt;&lt;/object&gt;&lt;object type=&quot;3&quot; unique_id=&quot;10040&quot;&gt;&lt;property id=&quot;20148&quot; value=&quot;5&quot;/&gt;&lt;property id=&quot;20300&quot; value=&quot;Slide 37&quot;/&gt;&lt;property id=&quot;20307&quot; value=&quot;292&quot;/&gt;&lt;/object&gt;&lt;object type=&quot;3&quot; unique_id=&quot;10041&quot;&gt;&lt;property id=&quot;20148&quot; value=&quot;5&quot;/&gt;&lt;property id=&quot;20300&quot; value=&quot;Slide 38&quot;/&gt;&lt;property id=&quot;20307&quot; value=&quot;293&quot;/&gt;&lt;/object&gt;&lt;object type=&quot;3&quot; unique_id=&quot;10042&quot;&gt;&lt;property id=&quot;20148&quot; value=&quot;5&quot;/&gt;&lt;property id=&quot;20300&quot; value=&quot;Slide 39&quot;/&gt;&lt;property id=&quot;20307&quot; value=&quot;294&quot;/&gt;&lt;/object&gt;&lt;object type=&quot;3&quot; unique_id=&quot;10043&quot;&gt;&lt;property id=&quot;20148&quot; value=&quot;5&quot;/&gt;&lt;property id=&quot;20300&quot; value=&quot;Slide 40&quot;/&gt;&lt;property id=&quot;20307&quot; value=&quot;295&quot;/&gt;&lt;/object&gt;&lt;object type=&quot;3&quot; unique_id=&quot;10044&quot;&gt;&lt;property id=&quot;20148&quot; value=&quot;5&quot;/&gt;&lt;property id=&quot;20300&quot; value=&quot;Slide 41&quot;/&gt;&lt;property id=&quot;20307&quot; value=&quot;296&quot;/&gt;&lt;/object&gt;&lt;object type=&quot;3&quot; unique_id=&quot;10045&quot;&gt;&lt;property id=&quot;20148&quot; value=&quot;5&quot;/&gt;&lt;property id=&quot;20300&quot; value=&quot;Slide 42&quot;/&gt;&lt;property id=&quot;20307&quot; value=&quot;297&quot;/&gt;&lt;/object&gt;&lt;object type=&quot;3&quot; unique_id=&quot;10046&quot;&gt;&lt;property id=&quot;20148&quot; value=&quot;5&quot;/&gt;&lt;property id=&quot;20300&quot; value=&quot;Slide 43&quot;/&gt;&lt;property id=&quot;20307&quot; value=&quot;298&quot;/&gt;&lt;/object&gt;&lt;object type=&quot;3&quot; unique_id=&quot;10047&quot;&gt;&lt;property id=&quot;20148&quot; value=&quot;5&quot;/&gt;&lt;property id=&quot;20300&quot; value=&quot;Slide 44&quot;/&gt;&lt;property id=&quot;20307&quot; value=&quot;299&quot;/&gt;&lt;/object&gt;&lt;object type=&quot;3&quot; unique_id=&quot;10048&quot;&gt;&lt;property id=&quot;20148&quot; value=&quot;5&quot;/&gt;&lt;property id=&quot;20300&quot; value=&quot;Slide 45&quot;/&gt;&lt;property id=&quot;20307&quot; value=&quot;300&quot;/&gt;&lt;/object&gt;&lt;object type=&quot;3&quot; unique_id=&quot;10049&quot;&gt;&lt;property id=&quot;20148&quot; value=&quot;5&quot;/&gt;&lt;property id=&quot;20300&quot; value=&quot;Slide 46&quot;/&gt;&lt;property id=&quot;20307&quot; value=&quot;301&quot;/&gt;&lt;/object&gt;&lt;object type=&quot;3&quot; unique_id=&quot;10050&quot;&gt;&lt;property id=&quot;20148&quot; value=&quot;5&quot;/&gt;&lt;property id=&quot;20300&quot; value=&quot;Slide 47&quot;/&gt;&lt;property id=&quot;20307&quot; value=&quot;302&quot;/&gt;&lt;/object&gt;&lt;object type=&quot;3&quot; unique_id=&quot;10051&quot;&gt;&lt;property id=&quot;20148&quot; value=&quot;5&quot;/&gt;&lt;property id=&quot;20300&quot; value=&quot;Slide 48&quot;/&gt;&lt;property id=&quot;20307&quot; value=&quot;303&quot;/&gt;&lt;/object&gt;&lt;object type=&quot;3&quot; unique_id=&quot;10052&quot;&gt;&lt;property id=&quot;20148&quot; value=&quot;5&quot;/&gt;&lt;property id=&quot;20300&quot; value=&quot;Slide 49&quot;/&gt;&lt;property id=&quot;20307&quot; value=&quot;304&quot;/&gt;&lt;/object&gt;&lt;object type=&quot;3&quot; unique_id=&quot;10053&quot;&gt;&lt;property id=&quot;20148&quot; value=&quot;5&quot;/&gt;&lt;property id=&quot;20300&quot; value=&quot;Slide 50&quot;/&gt;&lt;property id=&quot;20307&quot; value=&quot;305&quot;/&gt;&lt;/object&gt;&lt;object type=&quot;3&quot; unique_id=&quot;10054&quot;&gt;&lt;property id=&quot;20148&quot; value=&quot;5&quot;/&gt;&lt;property id=&quot;20300&quot; value=&quot;Slide 51&quot;/&gt;&lt;property id=&quot;20307&quot; value=&quot;306&quot;/&gt;&lt;/object&gt;&lt;object type=&quot;3&quot; unique_id=&quot;10055&quot;&gt;&lt;property id=&quot;20148&quot; value=&quot;5&quot;/&gt;&lt;property id=&quot;20300&quot; value=&quot;Slide 52&quot;/&gt;&lt;property id=&quot;20307&quot; value=&quot;307&quot;/&gt;&lt;/object&gt;&lt;object type=&quot;3&quot; unique_id=&quot;10056&quot;&gt;&lt;property id=&quot;20148&quot; value=&quot;5&quot;/&gt;&lt;property id=&quot;20300&quot; value=&quot;Slide 53&quot;/&gt;&lt;property id=&quot;20307&quot; value=&quot;308&quot;/&gt;&lt;/object&gt;&lt;object type=&quot;3&quot; unique_id=&quot;10057&quot;&gt;&lt;property id=&quot;20148&quot; value=&quot;5&quot;/&gt;&lt;property id=&quot;20300&quot; value=&quot;Slide 54&quot;/&gt;&lt;property id=&quot;20307&quot; value=&quot;309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1</Words>
  <Application>Microsoft Office PowerPoint</Application>
  <PresentationFormat>On-screen Show (4:3)</PresentationFormat>
  <Paragraphs>1</Paragraphs>
  <Slides>54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22 Becoming an Expert Witness</dc:title>
  <dc:subject>CHFIv8</dc:subject>
  <dc:creator>EC-Council</dc:creator>
  <cp:lastModifiedBy>David Lay</cp:lastModifiedBy>
  <cp:revision>42</cp:revision>
  <dcterms:created xsi:type="dcterms:W3CDTF">2006-08-16T00:00:00Z</dcterms:created>
  <dcterms:modified xsi:type="dcterms:W3CDTF">2012-10-15T01:33:23Z</dcterms:modified>
</cp:coreProperties>
</file>